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31242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900" dirty="0" smtClean="0">
                <a:latin typeface="Elephant" pitchFamily="18" charset="0"/>
              </a:rPr>
              <a:t>A.V.S.  Public </a:t>
            </a:r>
            <a:r>
              <a:rPr lang="en-US" sz="4900" dirty="0" smtClean="0">
                <a:latin typeface="Elephant" pitchFamily="18" charset="0"/>
              </a:rPr>
              <a:t>School</a:t>
            </a:r>
            <a:r>
              <a:rPr lang="en-US" sz="4400" dirty="0" smtClean="0">
                <a:latin typeface="Elephant" pitchFamily="18" charset="0"/>
              </a:rPr>
              <a:t/>
            </a:r>
            <a:br>
              <a:rPr lang="en-US" sz="4400" dirty="0" smtClean="0">
                <a:latin typeface="Elephant" pitchFamily="18" charset="0"/>
              </a:rPr>
            </a:br>
            <a:r>
              <a:rPr lang="en-US" sz="4400" dirty="0" smtClean="0">
                <a:latin typeface="Elephant" pitchFamily="18" charset="0"/>
              </a:rPr>
              <a:t>					     </a:t>
            </a:r>
            <a:r>
              <a:rPr lang="en-US" dirty="0" err="1" smtClean="0">
                <a:latin typeface="Algerian" pitchFamily="82" charset="0"/>
              </a:rPr>
              <a:t>Nursary</a:t>
            </a:r>
            <a:r>
              <a:rPr lang="en-US" dirty="0" smtClean="0">
                <a:latin typeface="Algerian" pitchFamily="82" charset="0"/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sz="3200" dirty="0" smtClean="0">
                <a:latin typeface="Georgia" pitchFamily="18" charset="0"/>
              </a:rPr>
              <a:t>FEES STRUCTURE 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200400"/>
            <a:ext cx="6400800" cy="3124200"/>
          </a:xfrm>
        </p:spPr>
        <p:txBody>
          <a:bodyPr/>
          <a:lstStyle/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66800" y="3886201"/>
          <a:ext cx="7086600" cy="27032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957"/>
                <a:gridCol w="2625655"/>
                <a:gridCol w="2465988"/>
              </a:tblGrid>
              <a:tr h="60959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NO.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ADMISSION FEES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MONTHLY FEES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67375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1500</a:t>
                      </a:r>
                      <a:endParaRPr lang="en-US" sz="2000" baseline="0" dirty="0" smtClean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600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8460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Note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baseline="0" smtClean="0">
                          <a:latin typeface="Stencil" pitchFamily="82" charset="0"/>
                          <a:cs typeface="Times New Roman" pitchFamily="18" charset="0"/>
                        </a:rPr>
                        <a:t>1250 </a:t>
                      </a:r>
                      <a:r>
                        <a:rPr lang="en-US" sz="2000" b="0" baseline="0" smtClean="0">
                          <a:latin typeface="Stencil" pitchFamily="82" charset="0"/>
                          <a:cs typeface="Times New Roman" pitchFamily="18" charset="0"/>
                        </a:rPr>
                        <a:t>   (</a:t>
                      </a:r>
                      <a:r>
                        <a:rPr lang="en-US" sz="2000" b="0" baseline="0" dirty="0" err="1" smtClean="0">
                          <a:latin typeface="Stencil" pitchFamily="82" charset="0"/>
                          <a:cs typeface="Times New Roman" pitchFamily="18" charset="0"/>
                        </a:rPr>
                        <a:t>Ad.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Fees)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250 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 (</a:t>
                      </a:r>
                      <a:r>
                        <a:rPr lang="en-US" sz="2000" b="0" baseline="0" dirty="0" err="1" smtClean="0">
                          <a:latin typeface="Stencil" pitchFamily="82" charset="0"/>
                          <a:cs typeface="Times New Roman" pitchFamily="18" charset="0"/>
                        </a:rPr>
                        <a:t>Ad.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Form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dirty="0" smtClean="0">
                          <a:latin typeface="Stencil" pitchFamily="82" charset="0"/>
                        </a:rPr>
                        <a:t>250         Misc .</a:t>
                      </a:r>
                      <a:r>
                        <a:rPr lang="en-US" sz="2000" b="0" baseline="0" dirty="0" smtClean="0">
                          <a:latin typeface="Stencil" pitchFamily="82" charset="0"/>
                        </a:rPr>
                        <a:t> </a:t>
                      </a:r>
                      <a:endParaRPr lang="en-US" sz="2000" b="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33</TotalTime>
  <Words>29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Aspect</vt:lpstr>
      <vt:lpstr>A.V.S.  Public School           Nursary      FEES 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   FEES STRUCTURE</dc:title>
  <dc:creator>Dell</dc:creator>
  <cp:lastModifiedBy>Dell</cp:lastModifiedBy>
  <cp:revision>6</cp:revision>
  <dcterms:created xsi:type="dcterms:W3CDTF">2021-07-20T06:44:40Z</dcterms:created>
  <dcterms:modified xsi:type="dcterms:W3CDTF">2022-08-02T07:23:44Z</dcterms:modified>
</cp:coreProperties>
</file>