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smtClean="0">
                <a:latin typeface="Algerian" pitchFamily="82" charset="0"/>
              </a:rPr>
              <a:t>CLASS </a:t>
            </a:r>
            <a:r>
              <a:rPr lang="en-US" smtClean="0">
                <a:latin typeface="Algerian" pitchFamily="82" charset="0"/>
              </a:rPr>
              <a:t>12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520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300</a:t>
                      </a:r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260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12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14</cp:revision>
  <dcterms:created xsi:type="dcterms:W3CDTF">2021-07-20T06:44:40Z</dcterms:created>
  <dcterms:modified xsi:type="dcterms:W3CDTF">2022-08-02T07:12:47Z</dcterms:modified>
</cp:coreProperties>
</file>