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dirty="0" smtClean="0">
                <a:latin typeface="Algerian" pitchFamily="82" charset="0"/>
              </a:rPr>
              <a:t>CLASS </a:t>
            </a:r>
            <a:r>
              <a:rPr lang="en-US" dirty="0" smtClean="0">
                <a:latin typeface="Algerian" pitchFamily="82" charset="0"/>
              </a:rPr>
              <a:t>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460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3</a:t>
                      </a:r>
                      <a:r>
                        <a:rPr lang="en-US" sz="1600" smtClean="0">
                          <a:latin typeface="Stencil" pitchFamily="82" charset="0"/>
                        </a:rPr>
                        <a:t>00</a:t>
                      </a:r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230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9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11</cp:revision>
  <dcterms:created xsi:type="dcterms:W3CDTF">2021-07-20T06:44:40Z</dcterms:created>
  <dcterms:modified xsi:type="dcterms:W3CDTF">2022-08-02T07:11:46Z</dcterms:modified>
</cp:coreProperties>
</file>