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Primary 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</a:t>
            </a:r>
            <a:r>
              <a:rPr lang="en-US" sz="4400" smtClean="0">
                <a:latin typeface="Elephant" pitchFamily="18" charset="0"/>
              </a:rPr>
              <a:t>	</a:t>
            </a:r>
            <a:r>
              <a:rPr lang="en-US" sz="4400" smtClean="0">
                <a:latin typeface="Algerian" pitchFamily="82" charset="0"/>
              </a:rPr>
              <a:t>Class-iv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Class-iv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15</cp:revision>
  <dcterms:created xsi:type="dcterms:W3CDTF">2021-07-20T06:44:40Z</dcterms:created>
  <dcterms:modified xsi:type="dcterms:W3CDTF">2022-08-02T07:36:08Z</dcterms:modified>
</cp:coreProperties>
</file>