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9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ADA61A-7881-4DF2-BFE0-6969454FD699}" type="datetimeFigureOut">
              <a:rPr lang="en-US" smtClean="0"/>
              <a:pPr/>
              <a:t>8/2/2022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DFBE418-A7B2-4C42-A58E-DF1F07730AC5}" type="slidenum">
              <a:rPr lang="en-IN" smtClean="0"/>
              <a:pPr/>
              <a:t>‹#›</a:t>
            </a:fld>
            <a:endParaRPr lang="en-I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FBE418-A7B2-4C42-A58E-DF1F07730AC5}" type="slidenum">
              <a:rPr lang="en-IN" smtClean="0"/>
              <a:pPr/>
              <a:t>1</a:t>
            </a:fld>
            <a:endParaRPr lang="en-IN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A511097A-82C7-407F-BC28-2517CD65C8D4}" type="datetimeFigureOut">
              <a:rPr lang="en-US" smtClean="0"/>
              <a:pPr/>
              <a:t>8/2/2022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584D9DDD-2A18-46CD-B5BC-E2B1753304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511097A-82C7-407F-BC28-2517CD65C8D4}" type="datetimeFigureOut">
              <a:rPr lang="en-US" smtClean="0"/>
              <a:pPr/>
              <a:t>8/2/2022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84D9DDD-2A18-46CD-B5BC-E2B1753304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511097A-82C7-407F-BC28-2517CD65C8D4}" type="datetimeFigureOut">
              <a:rPr lang="en-US" smtClean="0"/>
              <a:pPr/>
              <a:t>8/2/2022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84D9DDD-2A18-46CD-B5BC-E2B1753304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511097A-82C7-407F-BC28-2517CD65C8D4}" type="datetimeFigureOut">
              <a:rPr lang="en-US" smtClean="0"/>
              <a:pPr/>
              <a:t>8/2/2022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84D9DDD-2A18-46CD-B5BC-E2B1753304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511097A-82C7-407F-BC28-2517CD65C8D4}" type="datetimeFigureOut">
              <a:rPr lang="en-US" smtClean="0"/>
              <a:pPr/>
              <a:t>8/2/2022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84D9DDD-2A18-46CD-B5BC-E2B1753304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511097A-82C7-407F-BC28-2517CD65C8D4}" type="datetimeFigureOut">
              <a:rPr lang="en-US" smtClean="0"/>
              <a:pPr/>
              <a:t>8/2/2022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84D9DDD-2A18-46CD-B5BC-E2B1753304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511097A-82C7-407F-BC28-2517CD65C8D4}" type="datetimeFigureOut">
              <a:rPr lang="en-US" smtClean="0"/>
              <a:pPr/>
              <a:t>8/2/2022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84D9DDD-2A18-46CD-B5BC-E2B1753304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A511097A-82C7-407F-BC28-2517CD65C8D4}" type="datetimeFigureOut">
              <a:rPr lang="en-US" smtClean="0"/>
              <a:pPr/>
              <a:t>8/2/2022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84D9DDD-2A18-46CD-B5BC-E2B1753304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A511097A-82C7-407F-BC28-2517CD65C8D4}" type="datetimeFigureOut">
              <a:rPr lang="en-US" smtClean="0"/>
              <a:pPr/>
              <a:t>8/2/2022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584D9DDD-2A18-46CD-B5BC-E2B1753304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511097A-82C7-407F-BC28-2517CD65C8D4}" type="datetimeFigureOut">
              <a:rPr lang="en-US" smtClean="0"/>
              <a:pPr/>
              <a:t>8/2/2022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84D9DDD-2A18-46CD-B5BC-E2B1753304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511097A-82C7-407F-BC28-2517CD65C8D4}" type="datetimeFigureOut">
              <a:rPr lang="en-US" smtClean="0"/>
              <a:pPr/>
              <a:t>8/2/2022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84D9DDD-2A18-46CD-B5BC-E2B1753304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A511097A-82C7-407F-BC28-2517CD65C8D4}" type="datetimeFigureOut">
              <a:rPr lang="en-US" smtClean="0"/>
              <a:pPr/>
              <a:t>8/2/2022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584D9DDD-2A18-46CD-B5BC-E2B17533049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228600"/>
            <a:ext cx="7772400" cy="2667000"/>
          </a:xfrm>
        </p:spPr>
        <p:txBody>
          <a:bodyPr>
            <a:normAutofit fontScale="90000"/>
          </a:bodyPr>
          <a:lstStyle/>
          <a:p>
            <a:pPr algn="ctr">
              <a:lnSpc>
                <a:spcPct val="150000"/>
              </a:lnSpc>
            </a:pPr>
            <a:r>
              <a:rPr lang="en-US" sz="4400" dirty="0" err="1" smtClean="0">
                <a:latin typeface="Elephant" pitchFamily="18" charset="0"/>
              </a:rPr>
              <a:t>Arya</a:t>
            </a:r>
            <a:r>
              <a:rPr lang="en-US" sz="4400" dirty="0" smtClean="0">
                <a:latin typeface="Elephant" pitchFamily="18" charset="0"/>
              </a:rPr>
              <a:t> </a:t>
            </a:r>
            <a:r>
              <a:rPr lang="en-US" sz="4400" dirty="0" err="1" smtClean="0">
                <a:latin typeface="Elephant" pitchFamily="18" charset="0"/>
              </a:rPr>
              <a:t>Kanya</a:t>
            </a:r>
            <a:r>
              <a:rPr lang="en-US" sz="4400" dirty="0" smtClean="0">
                <a:latin typeface="Elephant" pitchFamily="18" charset="0"/>
              </a:rPr>
              <a:t> Primary School</a:t>
            </a:r>
            <a:br>
              <a:rPr lang="en-US" sz="4400" dirty="0" smtClean="0">
                <a:latin typeface="Elephant" pitchFamily="18" charset="0"/>
              </a:rPr>
            </a:br>
            <a:r>
              <a:rPr lang="en-US" sz="4400" dirty="0" smtClean="0">
                <a:latin typeface="Elephant" pitchFamily="18" charset="0"/>
              </a:rPr>
              <a:t>					</a:t>
            </a:r>
            <a:r>
              <a:rPr lang="en-US" sz="4400" dirty="0" smtClean="0">
                <a:latin typeface="Algerian" pitchFamily="82" charset="0"/>
              </a:rPr>
              <a:t>Class-</a:t>
            </a:r>
            <a:r>
              <a:rPr lang="en-US" sz="4400" smtClean="0">
                <a:latin typeface="Algerian" pitchFamily="82" charset="0"/>
              </a:rPr>
              <a:t>i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				</a:t>
            </a:r>
            <a:r>
              <a:rPr lang="en-US" sz="3200" dirty="0" smtClean="0">
                <a:latin typeface="Georgia" pitchFamily="18" charset="0"/>
              </a:rPr>
              <a:t>FEES STRUCTURE </a:t>
            </a:r>
            <a:endParaRPr lang="en-US" dirty="0">
              <a:latin typeface="Georgia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667000"/>
            <a:ext cx="6400800" cy="2895600"/>
          </a:xfrm>
        </p:spPr>
        <p:txBody>
          <a:bodyPr/>
          <a:lstStyle/>
          <a:p>
            <a:r>
              <a:rPr lang="en-US" dirty="0" smtClean="0"/>
              <a:t>	</a:t>
            </a:r>
          </a:p>
          <a:p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990600" y="2819400"/>
          <a:ext cx="7086600" cy="340295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94957"/>
                <a:gridCol w="2625655"/>
                <a:gridCol w="2465988"/>
              </a:tblGrid>
              <a:tr h="675706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Georgia" pitchFamily="18" charset="0"/>
                        </a:rPr>
                        <a:t>DETAILS</a:t>
                      </a:r>
                      <a:r>
                        <a:rPr lang="en-US" sz="2000" baseline="0" dirty="0" smtClean="0">
                          <a:latin typeface="Georgia" pitchFamily="18" charset="0"/>
                        </a:rPr>
                        <a:t> </a:t>
                      </a:r>
                      <a:endParaRPr lang="en-US" sz="2000" dirty="0"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Georgia" pitchFamily="18" charset="0"/>
                        </a:rPr>
                        <a:t> FEES</a:t>
                      </a:r>
                      <a:endParaRPr lang="en-US" sz="2000" dirty="0"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Georgia" pitchFamily="18" charset="0"/>
                        </a:rPr>
                        <a:t>MONTHLY FEES </a:t>
                      </a:r>
                      <a:endParaRPr lang="en-US" sz="2000" dirty="0">
                        <a:latin typeface="Georgia" pitchFamily="18" charset="0"/>
                      </a:endParaRPr>
                    </a:p>
                  </a:txBody>
                  <a:tcPr/>
                </a:tc>
              </a:tr>
              <a:tr h="391094"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>
                          <a:latin typeface="Arial Black" pitchFamily="34" charset="0"/>
                        </a:rPr>
                        <a:t>ADMISSION</a:t>
                      </a:r>
                      <a:r>
                        <a:rPr lang="en-US" sz="1600" b="0" baseline="0" dirty="0" smtClean="0">
                          <a:latin typeface="Arial Black" pitchFamily="34" charset="0"/>
                        </a:rPr>
                        <a:t> FEES </a:t>
                      </a:r>
                      <a:endParaRPr lang="en-US" sz="1600" b="0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Stencil" pitchFamily="82" charset="0"/>
                        </a:rPr>
                        <a:t>500</a:t>
                      </a:r>
                      <a:endParaRPr lang="en-US" sz="2000" dirty="0">
                        <a:latin typeface="Stencil" pitchFamily="8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Stencil" pitchFamily="82" charset="0"/>
                        </a:rPr>
                        <a:t>290 (Full)</a:t>
                      </a:r>
                      <a:endParaRPr lang="en-US" sz="2000" dirty="0">
                        <a:latin typeface="Stencil" pitchFamily="82" charset="0"/>
                      </a:endParaRPr>
                    </a:p>
                  </a:txBody>
                  <a:tcPr/>
                </a:tc>
              </a:tr>
              <a:tr h="685087">
                <a:tc>
                  <a:txBody>
                    <a:bodyPr/>
                    <a:lstStyle/>
                    <a:p>
                      <a:pPr algn="ctr"/>
                      <a:endParaRPr lang="en-US" sz="2000" dirty="0" smtClean="0">
                        <a:latin typeface="Arial Black" pitchFamily="34" charset="0"/>
                      </a:endParaRPr>
                    </a:p>
                    <a:p>
                      <a:pPr algn="ctr"/>
                      <a:r>
                        <a:rPr lang="en-US" sz="1600" dirty="0" smtClean="0">
                          <a:latin typeface="Arial Black" pitchFamily="34" charset="0"/>
                        </a:rPr>
                        <a:t>Form </a:t>
                      </a:r>
                      <a:r>
                        <a:rPr lang="en-US" sz="1400" dirty="0" smtClean="0">
                          <a:latin typeface="Arial Black" pitchFamily="34" charset="0"/>
                        </a:rPr>
                        <a:t> FEES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>
                          <a:latin typeface="Arial Black" pitchFamily="34" charset="0"/>
                        </a:rPr>
                        <a:t>Misc</a:t>
                      </a:r>
                      <a:r>
                        <a:rPr lang="en-US" sz="1400" baseline="0" dirty="0" smtClean="0">
                          <a:latin typeface="Arial Black" pitchFamily="34" charset="0"/>
                        </a:rPr>
                        <a:t> . </a:t>
                      </a:r>
                      <a:r>
                        <a:rPr lang="en-US" sz="1400" dirty="0" smtClean="0">
                          <a:latin typeface="Arial Black" pitchFamily="34" charset="0"/>
                        </a:rPr>
                        <a:t> FEES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aseline="0" dirty="0" smtClean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 smtClean="0">
                        <a:latin typeface="Stencil" pitchFamily="82" charset="0"/>
                      </a:endParaRPr>
                    </a:p>
                    <a:p>
                      <a:pPr algn="ctr"/>
                      <a:r>
                        <a:rPr lang="en-US" sz="1800" dirty="0" smtClean="0">
                          <a:latin typeface="Stencil" pitchFamily="82" charset="0"/>
                        </a:rPr>
                        <a:t>200</a:t>
                      </a:r>
                    </a:p>
                    <a:p>
                      <a:pPr algn="ctr"/>
                      <a:r>
                        <a:rPr lang="en-US" sz="1600" dirty="0" smtClean="0">
                          <a:latin typeface="Stencil" pitchFamily="82" charset="0"/>
                        </a:rPr>
                        <a:t>200</a:t>
                      </a:r>
                    </a:p>
                    <a:p>
                      <a:pPr algn="ctr"/>
                      <a:endParaRPr lang="en-US" sz="1600" dirty="0" smtClean="0">
                        <a:latin typeface="Stencil" pitchFamily="82" charset="0"/>
                      </a:endParaRPr>
                    </a:p>
                    <a:p>
                      <a:pPr algn="ctr"/>
                      <a:endParaRPr lang="en-US" sz="2000" dirty="0">
                        <a:latin typeface="Stencil" pitchFamily="8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Stencil" pitchFamily="82" charset="0"/>
                        </a:rPr>
                        <a:t>145 (Half)</a:t>
                      </a:r>
                      <a:endParaRPr lang="en-US" sz="2000" dirty="0">
                        <a:latin typeface="Stencil" pitchFamily="82" charset="0"/>
                      </a:endParaRPr>
                    </a:p>
                  </a:txBody>
                  <a:tcPr/>
                </a:tc>
              </a:tr>
              <a:tr h="685087">
                <a:tc>
                  <a:txBody>
                    <a:bodyPr/>
                    <a:lstStyle/>
                    <a:p>
                      <a:pPr algn="ctr"/>
                      <a:endParaRPr lang="en-US" sz="2000" dirty="0">
                        <a:latin typeface="Stencil" pitchFamily="8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>
                        <a:latin typeface="Stencil" pitchFamily="8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>
                        <a:latin typeface="Stencil" pitchFamily="82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27</TotalTime>
  <Words>28</Words>
  <Application>Microsoft Office PowerPoint</Application>
  <PresentationFormat>On-screen Show (4:3)</PresentationFormat>
  <Paragraphs>16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Concourse</vt:lpstr>
      <vt:lpstr>Arya Kanya Primary School      Class-i     FEES STRUCTURE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CLASS 1   FEES STRUCTURE</dc:title>
  <dc:creator>Dell</dc:creator>
  <cp:lastModifiedBy>Dell</cp:lastModifiedBy>
  <cp:revision>12</cp:revision>
  <dcterms:created xsi:type="dcterms:W3CDTF">2021-07-20T06:44:40Z</dcterms:created>
  <dcterms:modified xsi:type="dcterms:W3CDTF">2022-08-02T07:35:29Z</dcterms:modified>
</cp:coreProperties>
</file>