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smtClean="0">
                <a:latin typeface="Algerian" pitchFamily="82" charset="0"/>
              </a:rPr>
              <a:t>class -4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420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-4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12</cp:revision>
  <dcterms:created xsi:type="dcterms:W3CDTF">2021-07-20T06:44:40Z</dcterms:created>
  <dcterms:modified xsi:type="dcterms:W3CDTF">2022-08-02T07:25:13Z</dcterms:modified>
</cp:coreProperties>
</file>