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K.G-2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K.G-2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11</cp:revision>
  <dcterms:created xsi:type="dcterms:W3CDTF">2021-07-20T06:44:40Z</dcterms:created>
  <dcterms:modified xsi:type="dcterms:W3CDTF">2022-08-02T07:35:03Z</dcterms:modified>
</cp:coreProperties>
</file>