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3124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smtClean="0">
                <a:latin typeface="Elephant" pitchFamily="18" charset="0"/>
              </a:rPr>
              <a:t>A.V.S.  Public </a:t>
            </a:r>
            <a:r>
              <a:rPr lang="en-US" sz="4900" dirty="0" smtClean="0">
                <a:latin typeface="Elephant" pitchFamily="18" charset="0"/>
              </a:rPr>
              <a:t>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     </a:t>
            </a:r>
            <a:r>
              <a:rPr lang="en-US" sz="4400" smtClean="0">
                <a:latin typeface="Algerian" pitchFamily="82" charset="0"/>
              </a:rPr>
              <a:t>class -2</a:t>
            </a:r>
            <a:r>
              <a:rPr lang="en-US" smtClean="0">
                <a:latin typeface="Algerian" pitchFamily="8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31242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3886201"/>
          <a:ext cx="7086600" cy="2703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NO.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ADMISSION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6737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1500</a:t>
                      </a:r>
                      <a:endParaRPr lang="en-US" sz="2000" baseline="0" dirty="0" smtClean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830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8460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Note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1250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Fees)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Form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dirty="0" smtClean="0">
                          <a:latin typeface="Stencil" pitchFamily="82" charset="0"/>
                        </a:rPr>
                        <a:t>420         Misc .</a:t>
                      </a:r>
                      <a:r>
                        <a:rPr lang="en-US" sz="2000" b="0" baseline="0" dirty="0" smtClean="0">
                          <a:latin typeface="Stencil" pitchFamily="82" charset="0"/>
                        </a:rPr>
                        <a:t> </a:t>
                      </a:r>
                      <a:endParaRPr lang="en-US" sz="2000" b="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34</TotalTime>
  <Words>29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A.V.S.  Public School           class -2 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10</cp:revision>
  <dcterms:created xsi:type="dcterms:W3CDTF">2021-07-20T06:44:40Z</dcterms:created>
  <dcterms:modified xsi:type="dcterms:W3CDTF">2022-08-02T07:24:58Z</dcterms:modified>
</cp:coreProperties>
</file>