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err="1" smtClean="0">
                <a:latin typeface="Elephant" pitchFamily="18" charset="0"/>
              </a:rPr>
              <a:t>Arya</a:t>
            </a:r>
            <a:r>
              <a:rPr lang="en-US" sz="4900" dirty="0" smtClean="0">
                <a:latin typeface="Elephant" pitchFamily="18" charset="0"/>
              </a:rPr>
              <a:t> </a:t>
            </a:r>
            <a:r>
              <a:rPr lang="en-US" sz="4900" dirty="0" err="1" smtClean="0">
                <a:latin typeface="Elephant" pitchFamily="18" charset="0"/>
              </a:rPr>
              <a:t>Kanya</a:t>
            </a:r>
            <a:r>
              <a:rPr lang="en-US" sz="4900" dirty="0" smtClean="0">
                <a:latin typeface="Elephant" pitchFamily="18" charset="0"/>
              </a:rPr>
              <a:t> H.s. 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dirty="0" smtClean="0">
                <a:latin typeface="Algerian" pitchFamily="82" charset="0"/>
              </a:rPr>
              <a:t>CLASS </a:t>
            </a:r>
            <a:r>
              <a:rPr lang="en-US" dirty="0" smtClean="0">
                <a:latin typeface="Algerian" pitchFamily="82" charset="0"/>
              </a:rPr>
              <a:t>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37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520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ANNUAL    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COMPUTER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FEES  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Arial Black" pitchFamily="34" charset="0"/>
                        </a:rPr>
                        <a:t>EXAM   FEES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300</a:t>
                      </a:r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>
                          <a:latin typeface="Stencil" pitchFamily="82" charset="0"/>
                        </a:rPr>
                        <a:t>260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31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H.s. School      CLASS 11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13</cp:revision>
  <dcterms:created xsi:type="dcterms:W3CDTF">2021-07-20T06:44:40Z</dcterms:created>
  <dcterms:modified xsi:type="dcterms:W3CDTF">2022-08-02T07:12:36Z</dcterms:modified>
</cp:coreProperties>
</file>