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9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28600"/>
            <a:ext cx="7772400" cy="3124200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en-US" sz="4900" dirty="0" smtClean="0">
                <a:latin typeface="Elephant" pitchFamily="18" charset="0"/>
              </a:rPr>
              <a:t>A.V.S.  Public </a:t>
            </a:r>
            <a:r>
              <a:rPr lang="en-US" sz="4900" dirty="0" smtClean="0">
                <a:latin typeface="Elephant" pitchFamily="18" charset="0"/>
              </a:rPr>
              <a:t>School</a:t>
            </a:r>
            <a:r>
              <a:rPr lang="en-US" sz="4400" dirty="0" smtClean="0">
                <a:latin typeface="Elephant" pitchFamily="18" charset="0"/>
              </a:rPr>
              <a:t/>
            </a:r>
            <a:br>
              <a:rPr lang="en-US" sz="4400" dirty="0" smtClean="0">
                <a:latin typeface="Elephant" pitchFamily="18" charset="0"/>
              </a:rPr>
            </a:br>
            <a:r>
              <a:rPr lang="en-US" sz="4400" dirty="0" smtClean="0">
                <a:latin typeface="Elephant" pitchFamily="18" charset="0"/>
              </a:rPr>
              <a:t>					     </a:t>
            </a:r>
            <a:r>
              <a:rPr lang="en-US" sz="4400" dirty="0" err="1" smtClean="0">
                <a:latin typeface="Algerian" pitchFamily="82" charset="0"/>
              </a:rPr>
              <a:t>k.g</a:t>
            </a:r>
            <a:r>
              <a:rPr lang="en-US" sz="4400" smtClean="0">
                <a:latin typeface="Algerian" pitchFamily="82" charset="0"/>
              </a:rPr>
              <a:t> -2</a:t>
            </a:r>
            <a:r>
              <a:rPr lang="en-US" smtClean="0">
                <a:latin typeface="Algerian" pitchFamily="82" charset="0"/>
              </a:rPr>
              <a:t>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				</a:t>
            </a:r>
            <a:r>
              <a:rPr lang="en-US" sz="3200" dirty="0" smtClean="0">
                <a:latin typeface="Georgia" pitchFamily="18" charset="0"/>
              </a:rPr>
              <a:t>FEES STRUCTURE </a:t>
            </a:r>
            <a:endParaRPr lang="en-US" dirty="0">
              <a:latin typeface="Georgia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200400"/>
            <a:ext cx="6400800" cy="3124200"/>
          </a:xfrm>
        </p:spPr>
        <p:txBody>
          <a:bodyPr/>
          <a:lstStyle/>
          <a:p>
            <a:r>
              <a:rPr lang="en-US" dirty="0" smtClean="0"/>
              <a:t>	</a:t>
            </a: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066800" y="3886201"/>
          <a:ext cx="7086600" cy="27032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4957"/>
                <a:gridCol w="2625655"/>
                <a:gridCol w="2465988"/>
              </a:tblGrid>
              <a:tr h="609599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Georgia" pitchFamily="18" charset="0"/>
                        </a:rPr>
                        <a:t>NO. </a:t>
                      </a:r>
                      <a:endParaRPr lang="en-US" sz="200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Georgia" pitchFamily="18" charset="0"/>
                        </a:rPr>
                        <a:t>ADMISSION FEES</a:t>
                      </a:r>
                      <a:endParaRPr lang="en-US" sz="200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Georgia" pitchFamily="18" charset="0"/>
                        </a:rPr>
                        <a:t>MONTHLY FEES </a:t>
                      </a:r>
                      <a:endParaRPr lang="en-US" sz="2000" dirty="0">
                        <a:latin typeface="Georgia" pitchFamily="18" charset="0"/>
                      </a:endParaRPr>
                    </a:p>
                  </a:txBody>
                  <a:tcPr/>
                </a:tc>
              </a:tr>
              <a:tr h="67375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Stencil" pitchFamily="82" charset="0"/>
                        </a:rPr>
                        <a:t>1</a:t>
                      </a:r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Stencil" pitchFamily="82" charset="0"/>
                        </a:rPr>
                        <a:t>1500</a:t>
                      </a:r>
                      <a:endParaRPr lang="en-US" sz="2000" baseline="0" dirty="0" smtClean="0">
                        <a:latin typeface="Stencil" pitchFamily="8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Stencil" pitchFamily="82" charset="0"/>
                        </a:rPr>
                        <a:t>600</a:t>
                      </a:r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</a:tr>
              <a:tr h="84608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Stencil" pitchFamily="82" charset="0"/>
                        </a:rPr>
                        <a:t>Note</a:t>
                      </a:r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 b="0" baseline="0" dirty="0" smtClean="0">
                          <a:latin typeface="Stencil" pitchFamily="82" charset="0"/>
                          <a:cs typeface="Times New Roman" pitchFamily="18" charset="0"/>
                        </a:rPr>
                        <a:t>1250 </a:t>
                      </a:r>
                      <a:r>
                        <a:rPr lang="en-US" sz="2000" b="0" baseline="0" dirty="0" smtClean="0">
                          <a:latin typeface="Stencil" pitchFamily="82" charset="0"/>
                          <a:cs typeface="Times New Roman" pitchFamily="18" charset="0"/>
                        </a:rPr>
                        <a:t>   (</a:t>
                      </a:r>
                      <a:r>
                        <a:rPr lang="en-US" sz="2000" b="0" baseline="0" dirty="0" err="1" smtClean="0">
                          <a:latin typeface="Stencil" pitchFamily="82" charset="0"/>
                          <a:cs typeface="Times New Roman" pitchFamily="18" charset="0"/>
                        </a:rPr>
                        <a:t>Ad.</a:t>
                      </a:r>
                      <a:r>
                        <a:rPr lang="en-US" sz="2000" b="0" baseline="0" dirty="0" smtClean="0">
                          <a:latin typeface="Stencil" pitchFamily="82" charset="0"/>
                          <a:cs typeface="Times New Roman" pitchFamily="18" charset="0"/>
                        </a:rPr>
                        <a:t> Fees) 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 b="0" baseline="0" dirty="0" smtClean="0">
                          <a:latin typeface="Stencil" pitchFamily="82" charset="0"/>
                          <a:cs typeface="Times New Roman" pitchFamily="18" charset="0"/>
                        </a:rPr>
                        <a:t>250 </a:t>
                      </a:r>
                      <a:r>
                        <a:rPr lang="en-US" sz="2000" b="0" baseline="0" dirty="0" smtClean="0">
                          <a:latin typeface="Stencil" pitchFamily="82" charset="0"/>
                          <a:cs typeface="Times New Roman" pitchFamily="18" charset="0"/>
                        </a:rPr>
                        <a:t>  (</a:t>
                      </a:r>
                      <a:r>
                        <a:rPr lang="en-US" sz="2000" b="0" baseline="0" dirty="0" err="1" smtClean="0">
                          <a:latin typeface="Stencil" pitchFamily="82" charset="0"/>
                          <a:cs typeface="Times New Roman" pitchFamily="18" charset="0"/>
                        </a:rPr>
                        <a:t>Ad.</a:t>
                      </a:r>
                      <a:r>
                        <a:rPr lang="en-US" sz="2000" b="0" baseline="0" dirty="0" smtClean="0">
                          <a:latin typeface="Stencil" pitchFamily="82" charset="0"/>
                          <a:cs typeface="Times New Roman" pitchFamily="18" charset="0"/>
                        </a:rPr>
                        <a:t> Form</a:t>
                      </a:r>
                      <a:r>
                        <a:rPr lang="en-US" sz="2000" b="0" baseline="0" dirty="0" smtClean="0">
                          <a:latin typeface="Stencil" pitchFamily="82" charset="0"/>
                          <a:cs typeface="Times New Roman" pitchFamily="18" charset="0"/>
                        </a:rPr>
                        <a:t>)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 b="0" dirty="0" smtClean="0">
                          <a:latin typeface="Stencil" pitchFamily="82" charset="0"/>
                        </a:rPr>
                        <a:t>250         Misc .</a:t>
                      </a:r>
                      <a:r>
                        <a:rPr lang="en-US" sz="2000" b="0" baseline="0" dirty="0" smtClean="0">
                          <a:latin typeface="Stencil" pitchFamily="82" charset="0"/>
                        </a:rPr>
                        <a:t> </a:t>
                      </a:r>
                      <a:endParaRPr lang="en-US" sz="2000" b="0" dirty="0">
                        <a:latin typeface="Stencil" pitchFamily="8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34</TotalTime>
  <Words>29</Words>
  <Application>Microsoft Office PowerPoint</Application>
  <PresentationFormat>On-screen Show (4:3)</PresentationFormat>
  <Paragraphs>12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Aspect</vt:lpstr>
      <vt:lpstr>A.V.S.  Public School           k.g -2      FEES STRUCTURE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 1   FEES STRUCTURE</dc:title>
  <dc:creator>Dell</dc:creator>
  <cp:lastModifiedBy>Dell</cp:lastModifiedBy>
  <cp:revision>8</cp:revision>
  <dcterms:created xsi:type="dcterms:W3CDTF">2021-07-20T06:44:40Z</dcterms:created>
  <dcterms:modified xsi:type="dcterms:W3CDTF">2022-08-02T07:24:15Z</dcterms:modified>
</cp:coreProperties>
</file>