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DA61A-7881-4DF2-BFE0-6969454FD699}" type="datetimeFigureOut">
              <a:rPr lang="en-US" smtClean="0"/>
              <a:pPr/>
              <a:t>8/2/2022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BE418-A7B2-4C42-A58E-DF1F07730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BE418-A7B2-4C42-A58E-DF1F07730AC5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2667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900" dirty="0" err="1" smtClean="0">
                <a:latin typeface="Elephant" pitchFamily="18" charset="0"/>
              </a:rPr>
              <a:t>Arya</a:t>
            </a:r>
            <a:r>
              <a:rPr lang="en-US" sz="4900" dirty="0" smtClean="0">
                <a:latin typeface="Elephant" pitchFamily="18" charset="0"/>
              </a:rPr>
              <a:t> </a:t>
            </a:r>
            <a:r>
              <a:rPr lang="en-US" sz="4900" dirty="0" err="1" smtClean="0">
                <a:latin typeface="Elephant" pitchFamily="18" charset="0"/>
              </a:rPr>
              <a:t>Kanya</a:t>
            </a:r>
            <a:r>
              <a:rPr lang="en-US" sz="4900" dirty="0" smtClean="0">
                <a:latin typeface="Elephant" pitchFamily="18" charset="0"/>
              </a:rPr>
              <a:t> H.s. School</a:t>
            </a:r>
            <a:r>
              <a:rPr lang="en-US" sz="4400" dirty="0" smtClean="0">
                <a:latin typeface="Elephant" pitchFamily="18" charset="0"/>
              </a:rPr>
              <a:t/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	</a:t>
            </a:r>
            <a:r>
              <a:rPr lang="en-US" smtClean="0">
                <a:latin typeface="Algerian" pitchFamily="82" charset="0"/>
              </a:rPr>
              <a:t>CLASS </a:t>
            </a:r>
            <a:r>
              <a:rPr lang="en-US" smtClean="0">
                <a:latin typeface="Algerian" pitchFamily="82" charset="0"/>
              </a:rPr>
              <a:t>8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8956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2819400"/>
          <a:ext cx="7086600" cy="3372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7570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DETAILS</a:t>
                      </a:r>
                      <a:r>
                        <a:rPr lang="en-US" sz="2000" baseline="0" dirty="0" smtClean="0">
                          <a:latin typeface="Georgia" pitchFamily="18" charset="0"/>
                        </a:rPr>
                        <a:t>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39109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Arial Black" pitchFamily="34" charset="0"/>
                        </a:rPr>
                        <a:t>ADMISSION</a:t>
                      </a:r>
                      <a:r>
                        <a:rPr lang="en-US" sz="1600" b="0" baseline="0" dirty="0" smtClean="0">
                          <a:latin typeface="Arial Black" pitchFamily="34" charset="0"/>
                        </a:rPr>
                        <a:t> FEES </a:t>
                      </a:r>
                      <a:endParaRPr lang="en-US" sz="1600" b="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500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410 (Full)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Arial Black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ANNUAL     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COMPUTER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  FEES   </a:t>
                      </a:r>
                    </a:p>
                    <a:p>
                      <a:pPr algn="ctr"/>
                      <a:r>
                        <a:rPr lang="en-US" sz="1400" baseline="0" dirty="0" smtClean="0">
                          <a:latin typeface="Arial Black" pitchFamily="34" charset="0"/>
                        </a:rPr>
                        <a:t>EXAM   FEES 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Stencil" pitchFamily="82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205 (Half)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</TotalTime>
  <Words>31</Words>
  <Application>Microsoft Office PowerPoint</Application>
  <PresentationFormat>On-screen Show (4:3)</PresentationFormat>
  <Paragraphs>18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Concourse</vt:lpstr>
      <vt:lpstr>Arya Kanya H.s. School      CLASS 8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10</cp:revision>
  <dcterms:created xsi:type="dcterms:W3CDTF">2021-07-20T06:44:40Z</dcterms:created>
  <dcterms:modified xsi:type="dcterms:W3CDTF">2022-08-02T07:11:00Z</dcterms:modified>
</cp:coreProperties>
</file>